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Calculus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the Fundamentals of Calculus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Integration has a wide range of applications.</a:t>
            </a:r>
          </a:p>
          <a:p>
            <a:pPr>
              <a:spcAft>
                <a:spcPts val="720"/>
              </a:spcAft>
            </a:pPr>
            <a:r>
              <a:rPr sz="1800"/>
              <a:t>It can be used to calculate areas, volumes, work, and solve various problems in physics, engineering, economics, and statistics.</a:t>
            </a:r>
          </a:p>
          <a:p>
            <a:pPr>
              <a:spcAft>
                <a:spcPts val="720"/>
              </a:spcAft>
            </a:pPr>
            <a:r>
              <a:rPr sz="1800"/>
              <a:t>Applications of integration include finding areas between curves, calculating center of mass, and solving optimization problems.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Multivariable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Multivariable calculus extends calculus to functions of multiple variables.</a:t>
            </a:r>
          </a:p>
          <a:p>
            <a:pPr>
              <a:spcAft>
                <a:spcPts val="720"/>
              </a:spcAft>
            </a:pPr>
            <a:r>
              <a:rPr sz="1800"/>
              <a:t>It involves studying and analyzing functions with more than one input variable.</a:t>
            </a:r>
          </a:p>
          <a:p>
            <a:pPr>
              <a:spcAft>
                <a:spcPts val="720"/>
              </a:spcAft>
            </a:pPr>
            <a:r>
              <a:rPr sz="1800"/>
              <a:t>Multivariable calculus is used in fields such as physics, engineering, economics, and computer graphics to model and solve complex problems.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Vector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Vector calculus is a branch of calculus that deals with vector functions and fields.</a:t>
            </a:r>
          </a:p>
          <a:p>
            <a:pPr>
              <a:spcAft>
                <a:spcPts val="720"/>
              </a:spcAft>
            </a:pPr>
            <a:r>
              <a:rPr sz="1800"/>
              <a:t>It involves the study of differentiation and integration of vector-valued functions and the analysis of vector fields.</a:t>
            </a:r>
          </a:p>
          <a:p>
            <a:pPr>
              <a:spcAft>
                <a:spcPts val="720"/>
              </a:spcAft>
            </a:pPr>
            <a:r>
              <a:rPr sz="1800"/>
              <a:t>Vector calculus is used in physics, engineering, and applied mathematics to solve problems involving vector quantities and analyze vector fields.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Series and Sequences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Series and sequences are important topics in calculus.</a:t>
            </a:r>
          </a:p>
          <a:p>
            <a:pPr>
              <a:spcAft>
                <a:spcPts val="720"/>
              </a:spcAft>
            </a:pPr>
            <a:r>
              <a:rPr sz="1800"/>
              <a:t>They involve the study of infinite sums and the behavior of sequences of numbers.</a:t>
            </a:r>
          </a:p>
          <a:p>
            <a:pPr>
              <a:spcAft>
                <a:spcPts val="720"/>
              </a:spcAft>
            </a:pPr>
            <a:r>
              <a:rPr sz="1800"/>
              <a:t>Series and sequences have applications in various branches of mathematics including analysis, number theory, and differential equations.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 conclusion, calculus is a powerful mathematical tool that allows us to understand and analyze processes involving change.</a:t>
            </a:r>
          </a:p>
          <a:p>
            <a:pPr>
              <a:spcAft>
                <a:spcPts val="720"/>
              </a:spcAft>
            </a:pPr>
            <a:r>
              <a:rPr sz="1800"/>
              <a:t>Through differentiation and integration, we can calculate rates of change, find areas under curves, and solve optimization problems.</a:t>
            </a:r>
          </a:p>
          <a:p>
            <a:pPr>
              <a:spcAft>
                <a:spcPts val="720"/>
              </a:spcAft>
            </a:pPr>
            <a:r>
              <a:rPr sz="1800"/>
              <a:t>Applications of calculus can be found in various fields, making it a fundamental subject in mathematics and its applications.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Stewart, James. Calculus: Early Transcendentals. Cengage Learning, 2020.</a:t>
            </a:r>
          </a:p>
          <a:p>
            <a:pPr>
              <a:spcAft>
                <a:spcPts val="720"/>
              </a:spcAft>
            </a:pPr>
            <a:r>
              <a:rPr sz="1800"/>
              <a:t>2. Anton, Howard, et al. Calculus: Multivariable. John Wiley &amp; Sons, 2016.</a:t>
            </a:r>
          </a:p>
          <a:p>
            <a:pPr>
              <a:spcAft>
                <a:spcPts val="720"/>
              </a:spcAft>
            </a:pPr>
            <a:r>
              <a:rPr sz="1800"/>
              <a:t>3. Larson, Ron, and Bruce H. Edwards. Calculus. Cengage Learning, 2019.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Calculus?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Calculus is a branch of mathematics that deals with the study of change and motion.</a:t>
            </a:r>
          </a:p>
          <a:p>
            <a:pPr>
              <a:spcAft>
                <a:spcPts val="720"/>
              </a:spcAft>
            </a:pPr>
            <a:r>
              <a:rPr sz="1800"/>
              <a:t>It provides a framework for understanding and analyzing processes that involve continuous change, such as motion, growth, and decay.</a:t>
            </a:r>
          </a:p>
          <a:p>
            <a:pPr>
              <a:spcAft>
                <a:spcPts val="720"/>
              </a:spcAft>
            </a:pPr>
            <a:r>
              <a:rPr sz="1800"/>
              <a:t>Calculus is used in various fields such as physics, engineering, economics, and computer science.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Differentiation is a fundamental concept in calculus.</a:t>
            </a:r>
          </a:p>
          <a:p>
            <a:pPr>
              <a:spcAft>
                <a:spcPts val="720"/>
              </a:spcAft>
            </a:pPr>
            <a:r>
              <a:rPr sz="1800"/>
              <a:t>It involves finding the rate at which a quantity changes with respect to another variable.</a:t>
            </a:r>
          </a:p>
          <a:p>
            <a:pPr>
              <a:spcAft>
                <a:spcPts val="720"/>
              </a:spcAft>
            </a:pPr>
            <a:r>
              <a:rPr sz="1800"/>
              <a:t>Differentiation allows us to calculate slopes of curves, determine maximum and minimum points, and analyze the behavior of functions.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Integration is another important concept in calculus.</a:t>
            </a:r>
          </a:p>
          <a:p>
            <a:pPr>
              <a:spcAft>
                <a:spcPts val="720"/>
              </a:spcAft>
            </a:pPr>
            <a:r>
              <a:rPr sz="1800"/>
              <a:t>It involves finding the area under a curve or the accumulation of quantities over an interval.</a:t>
            </a:r>
          </a:p>
          <a:p>
            <a:pPr>
              <a:spcAft>
                <a:spcPts val="720"/>
              </a:spcAft>
            </a:pPr>
            <a:r>
              <a:rPr sz="1800"/>
              <a:t>Integration allows us to calculate areas, compute volumes, and solve problems involving cumulative quantities.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Calculus has numerous applications in various fields.</a:t>
            </a:r>
          </a:p>
          <a:p>
            <a:pPr>
              <a:spcAft>
                <a:spcPts val="720"/>
              </a:spcAft>
            </a:pPr>
            <a:r>
              <a:rPr sz="1800"/>
              <a:t>In physics, calculus is used to describe motion, calculate forces, and solve problems in mechanics.</a:t>
            </a:r>
          </a:p>
          <a:p>
            <a:pPr>
              <a:spcAft>
                <a:spcPts val="720"/>
              </a:spcAft>
            </a:pPr>
            <a:r>
              <a:rPr sz="1800"/>
              <a:t>In engineering, calculus is used for designing structures, analyzing systems, and solving differential equations.</a:t>
            </a:r>
          </a:p>
          <a:p>
            <a:pPr>
              <a:spcAft>
                <a:spcPts val="720"/>
              </a:spcAft>
            </a:pPr>
            <a:r>
              <a:rPr sz="1800"/>
              <a:t>In economics, calculus is used to model and analyze economic relationships and optimize decision-making.</a:t>
            </a:r>
          </a:p>
          <a:p>
            <a:pPr>
              <a:spcAft>
                <a:spcPts val="720"/>
              </a:spcAft>
            </a:pPr>
            <a:r>
              <a:rPr sz="1800"/>
              <a:t>In computer science, calculus is used in algorithms, optimization problems, and machine learning.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Applications of Calculus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Limits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Limits are foundational to calculus.</a:t>
            </a:r>
          </a:p>
          <a:p>
            <a:pPr>
              <a:spcAft>
                <a:spcPts val="720"/>
              </a:spcAft>
            </a:pPr>
            <a:r>
              <a:rPr sz="1800"/>
              <a:t>They represent the behavior of a function as its input approaches a certain value.</a:t>
            </a:r>
          </a:p>
          <a:p>
            <a:pPr>
              <a:spcAft>
                <a:spcPts val="720"/>
              </a:spcAft>
            </a:pPr>
            <a:r>
              <a:rPr sz="1800"/>
              <a:t>Limits allow us to define continuity, calculate derivatives, and understand the behavior of functions at critical points.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Derivative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Derivative rules are essential tools in calculus.</a:t>
            </a:r>
          </a:p>
          <a:p>
            <a:pPr>
              <a:spcAft>
                <a:spcPts val="720"/>
              </a:spcAft>
            </a:pPr>
            <a:r>
              <a:rPr sz="1800"/>
              <a:t>They provide a systematic way to calculate derivatives of various functions.</a:t>
            </a:r>
          </a:p>
          <a:p>
            <a:pPr>
              <a:spcAft>
                <a:spcPts val="720"/>
              </a:spcAft>
            </a:pPr>
            <a:r>
              <a:rPr sz="1800"/>
              <a:t>Some common derivative rules include the power rule, product rule, chain rule, and quotient rule.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 of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Derivatives have wide-ranging applications.</a:t>
            </a:r>
          </a:p>
          <a:p>
            <a:pPr>
              <a:spcAft>
                <a:spcPts val="720"/>
              </a:spcAft>
            </a:pPr>
            <a:r>
              <a:rPr sz="1800"/>
              <a:t>They can be used to analyze functions, optimize problems, and solve real-world problems.</a:t>
            </a:r>
          </a:p>
          <a:p>
            <a:pPr>
              <a:spcAft>
                <a:spcPts val="720"/>
              </a:spcAft>
            </a:pPr>
            <a:r>
              <a:rPr sz="1800"/>
              <a:t>Some applications of derivatives include finding maximum and minimum values, determining rates of change, and modeling growth and decay.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Integral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Integral calculus is a powerful tool in calculus.</a:t>
            </a:r>
          </a:p>
          <a:p>
            <a:pPr>
              <a:spcAft>
                <a:spcPts val="720"/>
              </a:spcAft>
            </a:pPr>
            <a:r>
              <a:rPr sz="1800"/>
              <a:t>It allows us to calculate areas under curves, find the accumulation of quantities, and solve problems involving continuous change.</a:t>
            </a:r>
          </a:p>
          <a:p>
            <a:pPr>
              <a:spcAft>
                <a:spcPts val="720"/>
              </a:spcAft>
            </a:pPr>
            <a:r>
              <a:rPr sz="1800"/>
              <a:t>Some common techniques in integral calculus include finding definite and indefinite integrals, using the fundamental theorem of calculus, and applying integration by parts.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Integral Calculus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